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4"/>
  </p:sldMasterIdLst>
  <p:sldIdLst>
    <p:sldId id="256" r:id="rId5"/>
  </p:sldIdLst>
  <p:sldSz cx="12160250" cy="4319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1" userDrawn="1">
          <p15:clr>
            <a:srgbClr val="A4A3A4"/>
          </p15:clr>
        </p15:guide>
        <p15:guide id="2" pos="38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4" y="364"/>
      </p:cViewPr>
      <p:guideLst>
        <p:guide orient="horz" pos="1361"/>
        <p:guide pos="383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tiff>
</file>

<file path=ppt/media/image2.tiff>
</file>

<file path=ppt/media/image3.png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0031" y="706933"/>
            <a:ext cx="9120188" cy="1503857"/>
          </a:xfrm>
        </p:spPr>
        <p:txBody>
          <a:bodyPr anchor="b"/>
          <a:lstStyle>
            <a:lvl1pPr algn="ctr">
              <a:defRPr sz="3779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0031" y="2268784"/>
            <a:ext cx="9120188" cy="1042900"/>
          </a:xfrm>
        </p:spPr>
        <p:txBody>
          <a:bodyPr/>
          <a:lstStyle>
            <a:lvl1pPr marL="0" indent="0" algn="ctr">
              <a:buNone/>
              <a:defRPr sz="1512"/>
            </a:lvl1pPr>
            <a:lvl2pPr marL="287990" indent="0" algn="ctr">
              <a:buNone/>
              <a:defRPr sz="1260"/>
            </a:lvl2pPr>
            <a:lvl3pPr marL="575981" indent="0" algn="ctr">
              <a:buNone/>
              <a:defRPr sz="1134"/>
            </a:lvl3pPr>
            <a:lvl4pPr marL="863971" indent="0" algn="ctr">
              <a:buNone/>
              <a:defRPr sz="1008"/>
            </a:lvl4pPr>
            <a:lvl5pPr marL="1151961" indent="0" algn="ctr">
              <a:buNone/>
              <a:defRPr sz="1008"/>
            </a:lvl5pPr>
            <a:lvl6pPr marL="1439951" indent="0" algn="ctr">
              <a:buNone/>
              <a:defRPr sz="1008"/>
            </a:lvl6pPr>
            <a:lvl7pPr marL="1727942" indent="0" algn="ctr">
              <a:buNone/>
              <a:defRPr sz="1008"/>
            </a:lvl7pPr>
            <a:lvl8pPr marL="2015932" indent="0" algn="ctr">
              <a:buNone/>
              <a:defRPr sz="1008"/>
            </a:lvl8pPr>
            <a:lvl9pPr marL="2303922" indent="0" algn="ctr">
              <a:buNone/>
              <a:defRPr sz="1008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98158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13920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02179" y="229978"/>
            <a:ext cx="2622054" cy="366065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017" y="229978"/>
            <a:ext cx="7714159" cy="3660651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45921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4854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684" y="1076898"/>
            <a:ext cx="10488216" cy="1796828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9684" y="2890725"/>
            <a:ext cx="10488216" cy="944910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1pPr>
            <a:lvl2pPr marL="28799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598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397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196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3995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794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593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392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24548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017" y="1149890"/>
            <a:ext cx="5168106" cy="274073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56127" y="1149890"/>
            <a:ext cx="5168106" cy="274073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31996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601" y="229978"/>
            <a:ext cx="10488216" cy="834921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602" y="1058899"/>
            <a:ext cx="5144355" cy="518950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7602" y="1577849"/>
            <a:ext cx="5144355" cy="232077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56127" y="1058899"/>
            <a:ext cx="5169690" cy="518950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56127" y="1577849"/>
            <a:ext cx="5169690" cy="232077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0566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1280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2797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601" y="287972"/>
            <a:ext cx="3921997" cy="1007904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9690" y="621941"/>
            <a:ext cx="6156127" cy="3069707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7601" y="1295877"/>
            <a:ext cx="3921997" cy="2400771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1240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601" y="287972"/>
            <a:ext cx="3921997" cy="1007904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69690" y="621941"/>
            <a:ext cx="6156127" cy="3069707"/>
          </a:xfrm>
        </p:spPr>
        <p:txBody>
          <a:bodyPr anchor="t"/>
          <a:lstStyle>
            <a:lvl1pPr marL="0" indent="0">
              <a:buNone/>
              <a:defRPr sz="2016"/>
            </a:lvl1pPr>
            <a:lvl2pPr marL="287990" indent="0">
              <a:buNone/>
              <a:defRPr sz="1764"/>
            </a:lvl2pPr>
            <a:lvl3pPr marL="575981" indent="0">
              <a:buNone/>
              <a:defRPr sz="1512"/>
            </a:lvl3pPr>
            <a:lvl4pPr marL="863971" indent="0">
              <a:buNone/>
              <a:defRPr sz="1260"/>
            </a:lvl4pPr>
            <a:lvl5pPr marL="1151961" indent="0">
              <a:buNone/>
              <a:defRPr sz="1260"/>
            </a:lvl5pPr>
            <a:lvl6pPr marL="1439951" indent="0">
              <a:buNone/>
              <a:defRPr sz="1260"/>
            </a:lvl6pPr>
            <a:lvl7pPr marL="1727942" indent="0">
              <a:buNone/>
              <a:defRPr sz="1260"/>
            </a:lvl7pPr>
            <a:lvl8pPr marL="2015932" indent="0">
              <a:buNone/>
              <a:defRPr sz="1260"/>
            </a:lvl8pPr>
            <a:lvl9pPr marL="2303922" indent="0">
              <a:buNone/>
              <a:defRPr sz="126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7601" y="1295877"/>
            <a:ext cx="3921997" cy="2400771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22953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6017" y="229978"/>
            <a:ext cx="10488216" cy="834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017" y="1149890"/>
            <a:ext cx="10488216" cy="2740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6017" y="4003618"/>
            <a:ext cx="2736056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BD2B6-B63E-4CD3-B552-72E436628EA2}" type="datetimeFigureOut">
              <a:rPr lang="es-CO" smtClean="0"/>
              <a:t>26/07/2020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28083" y="4003618"/>
            <a:ext cx="4104084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88177" y="4003618"/>
            <a:ext cx="2736056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9C871-A27B-4AD3-AAAE-804E18B5D6F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8884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575981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3995" indent="-143995" algn="l" defTabSz="575981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1985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1997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796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595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394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193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5992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791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799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598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397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196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3995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794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593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392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tiff"/><Relationship Id="rId7" Type="http://schemas.microsoft.com/office/2007/relationships/hdphoto" Target="../media/hdphoto2.wdp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.tiff"/><Relationship Id="rId5" Type="http://schemas.microsoft.com/office/2007/relationships/hdphoto" Target="../media/hdphoto1.wdp"/><Relationship Id="rId10" Type="http://schemas.openxmlformats.org/officeDocument/2006/relationships/image" Target="../media/image6.tiff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upo 136"/>
          <p:cNvGrpSpPr/>
          <p:nvPr/>
        </p:nvGrpSpPr>
        <p:grpSpPr>
          <a:xfrm>
            <a:off x="0" y="0"/>
            <a:ext cx="12017359" cy="4267089"/>
            <a:chOff x="15499" y="70355"/>
            <a:chExt cx="12017358" cy="4267089"/>
          </a:xfrm>
        </p:grpSpPr>
        <p:pic>
          <p:nvPicPr>
            <p:cNvPr id="112" name="Imagen 111">
              <a:extLst>
                <a:ext uri="{FF2B5EF4-FFF2-40B4-BE49-F238E27FC236}">
                  <a16:creationId xmlns:a16="http://schemas.microsoft.com/office/drawing/2014/main" id="{00A351EA-997F-487D-8AA9-1DECC6FBA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4989" t="15434" r="24068" b="25615"/>
            <a:stretch/>
          </p:blipFill>
          <p:spPr>
            <a:xfrm>
              <a:off x="4725112" y="906658"/>
              <a:ext cx="3794400" cy="1835174"/>
            </a:xfrm>
            <a:prstGeom prst="rect">
              <a:avLst/>
            </a:prstGeom>
          </p:spPr>
        </p:pic>
        <p:sp>
          <p:nvSpPr>
            <p:cNvPr id="18" name="CuadroTexto 17"/>
            <p:cNvSpPr txBox="1"/>
            <p:nvPr/>
          </p:nvSpPr>
          <p:spPr>
            <a:xfrm>
              <a:off x="15499" y="70355"/>
              <a:ext cx="467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 sz="1800" b="1" i="0" u="none" strike="noStrike" kern="1200" spc="0" baseline="0">
                  <a:solidFill>
                    <a:prstClr val="black"/>
                  </a:solidFill>
                  <a:latin typeface="Palatino Linotype" panose="02040502050505030304" pitchFamily="18" charset="0"/>
                  <a:ea typeface="+mn-ea"/>
                  <a:cs typeface="+mn-cs"/>
                </a:defRPr>
              </a:pPr>
              <a:r>
                <a:rPr lang="en-US" sz="1400" b="1" dirty="0"/>
                <a:t>A)</a:t>
              </a:r>
            </a:p>
          </p:txBody>
        </p:sp>
        <p:sp>
          <p:nvSpPr>
            <p:cNvPr id="19" name="CuadroTexto 18"/>
            <p:cNvSpPr txBox="1"/>
            <p:nvPr/>
          </p:nvSpPr>
          <p:spPr>
            <a:xfrm>
              <a:off x="4277012" y="70355"/>
              <a:ext cx="467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 sz="1800" b="1" i="0" u="none" strike="noStrike" kern="1200" spc="0" baseline="0">
                  <a:solidFill>
                    <a:prstClr val="black"/>
                  </a:solidFill>
                  <a:latin typeface="Palatino Linotype" panose="02040502050505030304" pitchFamily="18" charset="0"/>
                  <a:ea typeface="+mn-ea"/>
                  <a:cs typeface="+mn-cs"/>
                </a:defRPr>
              </a:pPr>
              <a:r>
                <a:rPr lang="en-US" sz="1400" b="1" dirty="0"/>
                <a:t>B)</a:t>
              </a:r>
            </a:p>
          </p:txBody>
        </p:sp>
        <p:sp>
          <p:nvSpPr>
            <p:cNvPr id="20" name="CuadroTexto 19"/>
            <p:cNvSpPr txBox="1"/>
            <p:nvPr/>
          </p:nvSpPr>
          <p:spPr>
            <a:xfrm>
              <a:off x="8582320" y="75374"/>
              <a:ext cx="467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 sz="1800" b="1" i="0" u="none" strike="noStrike" kern="1200" spc="0" baseline="0">
                  <a:solidFill>
                    <a:prstClr val="black"/>
                  </a:solidFill>
                  <a:latin typeface="Palatino Linotype" panose="02040502050505030304" pitchFamily="18" charset="0"/>
                  <a:ea typeface="+mn-ea"/>
                  <a:cs typeface="+mn-cs"/>
                </a:defRPr>
              </a:pPr>
              <a:r>
                <a:rPr lang="en-US" sz="1400" b="1" dirty="0"/>
                <a:t>C)</a:t>
              </a:r>
            </a:p>
          </p:txBody>
        </p:sp>
        <p:pic>
          <p:nvPicPr>
            <p:cNvPr id="45" name="Imagen 44">
              <a:extLst>
                <a:ext uri="{FF2B5EF4-FFF2-40B4-BE49-F238E27FC236}">
                  <a16:creationId xmlns:a16="http://schemas.microsoft.com/office/drawing/2014/main" id="{1B729317-FDFA-46F3-B2CB-1115CAA9F9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7115" t="18214" r="28121" b="27858"/>
            <a:stretch/>
          </p:blipFill>
          <p:spPr>
            <a:xfrm>
              <a:off x="438803" y="846082"/>
              <a:ext cx="3794400" cy="1868276"/>
            </a:xfrm>
            <a:prstGeom prst="rect">
              <a:avLst/>
            </a:prstGeom>
          </p:spPr>
        </p:pic>
        <p:pic>
          <p:nvPicPr>
            <p:cNvPr id="61" name="Imagen 6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5086" b="71197" l="3894" r="94072">
                          <a14:foregroundMark x1="3894" y1="51653" x2="10714" y2="51455"/>
                          <a14:foregroundMark x1="86830" y1="51455" x2="94072" y2="51455"/>
                          <a14:foregroundMark x1="14038" y1="38922" x2="10268" y2="60152"/>
                          <a14:foregroundMark x1="11285" y1="51257" x2="14335" y2="37368"/>
                          <a14:backgroundMark x1="9846" y1="55688" x2="8829" y2="6398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1996" t="30620" r="3742" b="30551"/>
            <a:stretch/>
          </p:blipFill>
          <p:spPr>
            <a:xfrm flipH="1">
              <a:off x="353422" y="2911548"/>
              <a:ext cx="3794400" cy="1172256"/>
            </a:xfrm>
            <a:prstGeom prst="rect">
              <a:avLst/>
            </a:prstGeom>
          </p:spPr>
        </p:pic>
        <p:pic>
          <p:nvPicPr>
            <p:cNvPr id="62" name="Imagen 61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33201" b="67857" l="3844" r="89013">
                          <a14:foregroundMark x1="3869" y1="49835" x2="19841" y2="49471"/>
                          <a14:foregroundMark x1="14385" y1="34524" x2="12698" y2="64220"/>
                          <a14:foregroundMark x1="80060" y1="65146" x2="12698" y2="65344"/>
                          <a14:foregroundMark x1="77108" y1="50198" x2="89013" y2="50595"/>
                          <a14:backgroundMark x1="12426" y1="66071" x2="61979" y2="6590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2055" t="28925" r="8742" b="33400"/>
            <a:stretch/>
          </p:blipFill>
          <p:spPr>
            <a:xfrm>
              <a:off x="4613747" y="2886828"/>
              <a:ext cx="3837600" cy="1215612"/>
            </a:xfrm>
            <a:prstGeom prst="rect">
              <a:avLst/>
            </a:prstGeom>
          </p:spPr>
        </p:pic>
        <p:pic>
          <p:nvPicPr>
            <p:cNvPr id="63" name="Imagen 62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35218" b="76951" l="13542" r="85417">
                          <a14:foregroundMark x1="13566" y1="60979" x2="23859" y2="60020"/>
                          <a14:foregroundMark x1="73884" y1="51852" x2="85441" y2="51587"/>
                          <a14:foregroundMark x1="22247" y1="37864" x2="74802" y2="35218"/>
                          <a14:backgroundMark x1="77679" y1="56184" x2="78398" y2="63889"/>
                          <a14:backgroundMark x1="77331" y1="49438" x2="76612" y2="410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11947" t="34019" r="12565" b="21524"/>
            <a:stretch/>
          </p:blipFill>
          <p:spPr>
            <a:xfrm rot="21480000" flipH="1">
              <a:off x="9153948" y="2900513"/>
              <a:ext cx="2690184" cy="1188241"/>
            </a:xfrm>
            <a:prstGeom prst="rect">
              <a:avLst/>
            </a:prstGeom>
          </p:spPr>
        </p:pic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67" idx="4"/>
            </p:cNvCxnSpPr>
            <p:nvPr/>
          </p:nvCxnSpPr>
          <p:spPr>
            <a:xfrm flipH="1" flipV="1">
              <a:off x="380348" y="1888832"/>
              <a:ext cx="117136" cy="3539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Elipse 66">
              <a:extLst>
                <a:ext uri="{FF2B5EF4-FFF2-40B4-BE49-F238E27FC236}">
                  <a16:creationId xmlns:a16="http://schemas.microsoft.com/office/drawing/2014/main" id="{EFF69275-0B07-4F67-B108-90BD18166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2348" y="1680244"/>
              <a:ext cx="216000" cy="208588"/>
            </a:xfrm>
            <a:prstGeom prst="ellipse">
              <a:avLst/>
            </a:prstGeom>
            <a:solidFill>
              <a:srgbClr val="FFCD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>
                  <a:solidFill>
                    <a:schemeClr val="tx1"/>
                  </a:solidFill>
                  <a:latin typeface="Palatino Linotype" panose="02040502050505030304" pitchFamily="18" charset="0"/>
                </a:rPr>
                <a:t>1</a:t>
              </a:r>
              <a:endParaRPr lang="en-US" sz="1400" dirty="0">
                <a:solidFill>
                  <a:schemeClr val="tx1"/>
                </a:solidFill>
                <a:latin typeface="Palatino Linotype" panose="02040502050505030304" pitchFamily="18" charset="0"/>
              </a:endParaRPr>
            </a:p>
          </p:txBody>
        </p:sp>
        <p:sp>
          <p:nvSpPr>
            <p:cNvPr id="78" name="Rectángulo 77"/>
            <p:cNvSpPr/>
            <p:nvPr/>
          </p:nvSpPr>
          <p:spPr>
            <a:xfrm>
              <a:off x="237375" y="361584"/>
              <a:ext cx="4059608" cy="3974552"/>
            </a:xfrm>
            <a:prstGeom prst="rect">
              <a:avLst/>
            </a:prstGeom>
            <a:noFill/>
            <a:ln w="6350">
              <a:solidFill>
                <a:schemeClr val="bg2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79" name="Rectángulo 78"/>
            <p:cNvSpPr/>
            <p:nvPr/>
          </p:nvSpPr>
          <p:spPr>
            <a:xfrm>
              <a:off x="4522713" y="361584"/>
              <a:ext cx="4059608" cy="3975860"/>
            </a:xfrm>
            <a:prstGeom prst="rect">
              <a:avLst/>
            </a:prstGeom>
            <a:noFill/>
            <a:ln w="6350">
              <a:solidFill>
                <a:schemeClr val="bg2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80" name="Rectángulo 79"/>
            <p:cNvSpPr/>
            <p:nvPr/>
          </p:nvSpPr>
          <p:spPr>
            <a:xfrm>
              <a:off x="8800218" y="361584"/>
              <a:ext cx="3232639" cy="3974552"/>
            </a:xfrm>
            <a:prstGeom prst="rect">
              <a:avLst/>
            </a:prstGeom>
            <a:noFill/>
            <a:ln w="6350">
              <a:solidFill>
                <a:schemeClr val="bg2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CO"/>
            </a:p>
          </p:txBody>
        </p:sp>
        <p:pic>
          <p:nvPicPr>
            <p:cNvPr id="22" name="Imagen 21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962" t="89450" r="94800" b="4724"/>
            <a:stretch/>
          </p:blipFill>
          <p:spPr>
            <a:xfrm>
              <a:off x="3925878" y="2440599"/>
              <a:ext cx="248478" cy="173317"/>
            </a:xfrm>
            <a:prstGeom prst="rect">
              <a:avLst/>
            </a:prstGeom>
          </p:spPr>
        </p:pic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94" idx="4"/>
            </p:cNvCxnSpPr>
            <p:nvPr/>
          </p:nvCxnSpPr>
          <p:spPr>
            <a:xfrm flipH="1" flipV="1">
              <a:off x="2132258" y="1326305"/>
              <a:ext cx="117136" cy="3539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4" name="Elipse 93">
              <a:extLst>
                <a:ext uri="{FF2B5EF4-FFF2-40B4-BE49-F238E27FC236}">
                  <a16:creationId xmlns:a16="http://schemas.microsoft.com/office/drawing/2014/main" id="{EFF69275-0B07-4F67-B108-90BD18166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24258" y="1117717"/>
              <a:ext cx="216000" cy="208588"/>
            </a:xfrm>
            <a:prstGeom prst="ellipse">
              <a:avLst/>
            </a:prstGeom>
            <a:solidFill>
              <a:srgbClr val="FFCD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>
                  <a:solidFill>
                    <a:schemeClr val="tx1"/>
                  </a:solidFill>
                  <a:latin typeface="Palatino Linotype" panose="02040502050505030304" pitchFamily="18" charset="0"/>
                </a:rPr>
                <a:t>3</a:t>
              </a:r>
              <a:endParaRPr lang="en-US" sz="1400" dirty="0">
                <a:solidFill>
                  <a:schemeClr val="tx1"/>
                </a:solidFill>
                <a:latin typeface="Palatino Linotype" panose="02040502050505030304" pitchFamily="18" charset="0"/>
              </a:endParaRPr>
            </a:p>
          </p:txBody>
        </p:sp>
        <p:cxnSp>
          <p:nvCxnSpPr>
            <p:cNvPr id="95" name="Conector recto 94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96" idx="4"/>
            </p:cNvCxnSpPr>
            <p:nvPr/>
          </p:nvCxnSpPr>
          <p:spPr>
            <a:xfrm flipH="1" flipV="1">
              <a:off x="4050117" y="659198"/>
              <a:ext cx="117136" cy="3539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EFF69275-0B07-4F67-B108-90BD18166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42117" y="450610"/>
              <a:ext cx="216000" cy="208588"/>
            </a:xfrm>
            <a:prstGeom prst="ellipse">
              <a:avLst/>
            </a:prstGeom>
            <a:solidFill>
              <a:srgbClr val="FFCD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Palatino Linotype" panose="02040502050505030304" pitchFamily="18" charset="0"/>
                </a:rPr>
                <a:t>2</a:t>
              </a:r>
              <a:endParaRPr lang="en-US" sz="1400" dirty="0">
                <a:solidFill>
                  <a:schemeClr val="tx1"/>
                </a:solidFill>
                <a:latin typeface="Palatino Linotype" panose="02040502050505030304" pitchFamily="18" charset="0"/>
              </a:endParaRPr>
            </a:p>
          </p:txBody>
        </p:sp>
        <p:cxnSp>
          <p:nvCxnSpPr>
            <p:cNvPr id="105" name="Conector recto 104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106" idx="4"/>
            </p:cNvCxnSpPr>
            <p:nvPr/>
          </p:nvCxnSpPr>
          <p:spPr>
            <a:xfrm flipH="1" flipV="1">
              <a:off x="4674040" y="2018907"/>
              <a:ext cx="117136" cy="3539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6" name="Elipse 105">
              <a:extLst>
                <a:ext uri="{FF2B5EF4-FFF2-40B4-BE49-F238E27FC236}">
                  <a16:creationId xmlns:a16="http://schemas.microsoft.com/office/drawing/2014/main" id="{EFF69275-0B07-4F67-B108-90BD18166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66040" y="1810319"/>
              <a:ext cx="216000" cy="208588"/>
            </a:xfrm>
            <a:prstGeom prst="ellipse">
              <a:avLst/>
            </a:prstGeom>
            <a:solidFill>
              <a:srgbClr val="FFCD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>
                  <a:solidFill>
                    <a:schemeClr val="tx1"/>
                  </a:solidFill>
                  <a:latin typeface="Palatino Linotype" panose="02040502050505030304" pitchFamily="18" charset="0"/>
                </a:rPr>
                <a:t>1</a:t>
              </a:r>
              <a:endParaRPr lang="en-US" sz="1400" dirty="0">
                <a:solidFill>
                  <a:schemeClr val="tx1"/>
                </a:solidFill>
                <a:latin typeface="Palatino Linotype" panose="02040502050505030304" pitchFamily="18" charset="0"/>
              </a:endParaRPr>
            </a:p>
          </p:txBody>
        </p:sp>
        <p:pic>
          <p:nvPicPr>
            <p:cNvPr id="107" name="Imagen 106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962" t="89450" r="94800" b="4724"/>
            <a:stretch/>
          </p:blipFill>
          <p:spPr>
            <a:xfrm>
              <a:off x="8225993" y="2446196"/>
              <a:ext cx="248478" cy="173317"/>
            </a:xfrm>
            <a:prstGeom prst="rect">
              <a:avLst/>
            </a:prstGeom>
          </p:spPr>
        </p:pic>
        <p:cxnSp>
          <p:nvCxnSpPr>
            <p:cNvPr id="108" name="Conector recto 107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109" idx="3"/>
            </p:cNvCxnSpPr>
            <p:nvPr/>
          </p:nvCxnSpPr>
          <p:spPr>
            <a:xfrm flipV="1">
              <a:off x="6134959" y="1295758"/>
              <a:ext cx="469998" cy="6455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EFF69275-0B07-4F67-B108-90BD18166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73325" y="1117717"/>
              <a:ext cx="216000" cy="208588"/>
            </a:xfrm>
            <a:prstGeom prst="ellipse">
              <a:avLst/>
            </a:prstGeom>
            <a:solidFill>
              <a:srgbClr val="FFCD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>
                  <a:solidFill>
                    <a:schemeClr val="tx1"/>
                  </a:solidFill>
                  <a:latin typeface="Palatino Linotype" panose="02040502050505030304" pitchFamily="18" charset="0"/>
                </a:rPr>
                <a:t>3</a:t>
              </a:r>
              <a:endParaRPr lang="en-US" sz="1400" dirty="0">
                <a:solidFill>
                  <a:schemeClr val="tx1"/>
                </a:solidFill>
                <a:latin typeface="Palatino Linotype" panose="02040502050505030304" pitchFamily="18" charset="0"/>
              </a:endParaRPr>
            </a:p>
          </p:txBody>
        </p:sp>
        <p:cxnSp>
          <p:nvCxnSpPr>
            <p:cNvPr id="110" name="Conector recto 109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111" idx="4"/>
            </p:cNvCxnSpPr>
            <p:nvPr/>
          </p:nvCxnSpPr>
          <p:spPr>
            <a:xfrm flipH="1" flipV="1">
              <a:off x="8320459" y="659198"/>
              <a:ext cx="117136" cy="3539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Elipse 110">
              <a:extLst>
                <a:ext uri="{FF2B5EF4-FFF2-40B4-BE49-F238E27FC236}">
                  <a16:creationId xmlns:a16="http://schemas.microsoft.com/office/drawing/2014/main" id="{EFF69275-0B07-4F67-B108-90BD18166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12459" y="450610"/>
              <a:ext cx="216000" cy="208588"/>
            </a:xfrm>
            <a:prstGeom prst="ellipse">
              <a:avLst/>
            </a:prstGeom>
            <a:solidFill>
              <a:srgbClr val="FFCD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Palatino Linotype" panose="02040502050505030304" pitchFamily="18" charset="0"/>
                </a:rPr>
                <a:t>2</a:t>
              </a:r>
              <a:endParaRPr lang="en-US" sz="1400" dirty="0">
                <a:solidFill>
                  <a:schemeClr val="tx1"/>
                </a:solidFill>
                <a:latin typeface="Palatino Linotype" panose="02040502050505030304" pitchFamily="18" charset="0"/>
              </a:endParaRPr>
            </a:p>
          </p:txBody>
        </p:sp>
        <p:cxnSp>
          <p:nvCxnSpPr>
            <p:cNvPr id="116" name="Conector recto 115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109" idx="6"/>
            </p:cNvCxnSpPr>
            <p:nvPr/>
          </p:nvCxnSpPr>
          <p:spPr>
            <a:xfrm flipH="1" flipV="1">
              <a:off x="6789325" y="1222011"/>
              <a:ext cx="999362" cy="737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29" name="Imagen 128">
              <a:extLst>
                <a:ext uri="{FF2B5EF4-FFF2-40B4-BE49-F238E27FC236}">
                  <a16:creationId xmlns:a16="http://schemas.microsoft.com/office/drawing/2014/main" id="{AA56DDD8-F596-47F0-A2FE-B101DA6B8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6349" t="11964" r="29194" b="14009"/>
            <a:stretch/>
          </p:blipFill>
          <p:spPr>
            <a:xfrm>
              <a:off x="9124577" y="846082"/>
              <a:ext cx="2748927" cy="1868400"/>
            </a:xfrm>
            <a:prstGeom prst="rect">
              <a:avLst/>
            </a:prstGeom>
          </p:spPr>
        </p:pic>
        <p:cxnSp>
          <p:nvCxnSpPr>
            <p:cNvPr id="130" name="Conector recto 129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131" idx="4"/>
            </p:cNvCxnSpPr>
            <p:nvPr/>
          </p:nvCxnSpPr>
          <p:spPr>
            <a:xfrm flipH="1" flipV="1">
              <a:off x="9066009" y="1373351"/>
              <a:ext cx="117136" cy="3539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Elipse 130">
              <a:extLst>
                <a:ext uri="{FF2B5EF4-FFF2-40B4-BE49-F238E27FC236}">
                  <a16:creationId xmlns:a16="http://schemas.microsoft.com/office/drawing/2014/main" id="{EFF69275-0B07-4F67-B108-90BD18166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58009" y="1164763"/>
              <a:ext cx="216000" cy="208588"/>
            </a:xfrm>
            <a:prstGeom prst="ellipse">
              <a:avLst/>
            </a:prstGeom>
            <a:solidFill>
              <a:srgbClr val="FFCD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>
                  <a:solidFill>
                    <a:schemeClr val="tx1"/>
                  </a:solidFill>
                  <a:latin typeface="Palatino Linotype" panose="02040502050505030304" pitchFamily="18" charset="0"/>
                </a:rPr>
                <a:t>1</a:t>
              </a:r>
              <a:endParaRPr lang="en-US" sz="1400" dirty="0">
                <a:solidFill>
                  <a:schemeClr val="tx1"/>
                </a:solidFill>
                <a:latin typeface="Palatino Linotype" panose="02040502050505030304" pitchFamily="18" charset="0"/>
              </a:endParaRPr>
            </a:p>
          </p:txBody>
        </p:sp>
        <p:cxnSp>
          <p:nvCxnSpPr>
            <p:cNvPr id="132" name="Conector recto 131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133" idx="4"/>
            </p:cNvCxnSpPr>
            <p:nvPr/>
          </p:nvCxnSpPr>
          <p:spPr>
            <a:xfrm flipH="1" flipV="1">
              <a:off x="10807705" y="697748"/>
              <a:ext cx="117136" cy="3539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3" name="Elipse 132">
              <a:extLst>
                <a:ext uri="{FF2B5EF4-FFF2-40B4-BE49-F238E27FC236}">
                  <a16:creationId xmlns:a16="http://schemas.microsoft.com/office/drawing/2014/main" id="{EFF69275-0B07-4F67-B108-90BD18166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699705" y="489160"/>
              <a:ext cx="216000" cy="208588"/>
            </a:xfrm>
            <a:prstGeom prst="ellipse">
              <a:avLst/>
            </a:prstGeom>
            <a:solidFill>
              <a:srgbClr val="FFCD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>
                  <a:solidFill>
                    <a:schemeClr val="tx1"/>
                  </a:solidFill>
                  <a:latin typeface="Palatino Linotype" panose="02040502050505030304" pitchFamily="18" charset="0"/>
                </a:rPr>
                <a:t>3</a:t>
              </a:r>
              <a:endParaRPr lang="en-US" sz="1400" dirty="0">
                <a:solidFill>
                  <a:schemeClr val="tx1"/>
                </a:solidFill>
                <a:latin typeface="Palatino Linotype" panose="02040502050505030304" pitchFamily="18" charset="0"/>
              </a:endParaRPr>
            </a:p>
          </p:txBody>
        </p:sp>
        <p:cxnSp>
          <p:nvCxnSpPr>
            <p:cNvPr id="134" name="Conector recto 133">
              <a:extLst>
                <a:ext uri="{FF2B5EF4-FFF2-40B4-BE49-F238E27FC236}">
                  <a16:creationId xmlns:a16="http://schemas.microsoft.com/office/drawing/2014/main" id="{C209AADD-2A9A-4591-AD1F-B246907AA7F1}"/>
                </a:ext>
              </a:extLst>
            </p:cNvPr>
            <p:cNvCxnSpPr>
              <a:cxnSpLocks/>
              <a:endCxn id="135" idx="4"/>
            </p:cNvCxnSpPr>
            <p:nvPr/>
          </p:nvCxnSpPr>
          <p:spPr>
            <a:xfrm flipH="1" flipV="1">
              <a:off x="11687206" y="1036346"/>
              <a:ext cx="117136" cy="3539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5" name="Elipse 134">
              <a:extLst>
                <a:ext uri="{FF2B5EF4-FFF2-40B4-BE49-F238E27FC236}">
                  <a16:creationId xmlns:a16="http://schemas.microsoft.com/office/drawing/2014/main" id="{EFF69275-0B07-4F67-B108-90BD18166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579206" y="827758"/>
              <a:ext cx="216000" cy="208588"/>
            </a:xfrm>
            <a:prstGeom prst="ellipse">
              <a:avLst/>
            </a:prstGeom>
            <a:solidFill>
              <a:srgbClr val="FFCD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Palatino Linotype" panose="02040502050505030304" pitchFamily="18" charset="0"/>
                </a:rPr>
                <a:t>2</a:t>
              </a:r>
              <a:endParaRPr lang="en-US" sz="1400" dirty="0">
                <a:solidFill>
                  <a:schemeClr val="tx1"/>
                </a:solidFill>
                <a:latin typeface="Palatino Linotype" panose="02040502050505030304" pitchFamily="18" charset="0"/>
              </a:endParaRPr>
            </a:p>
          </p:txBody>
        </p:sp>
        <p:pic>
          <p:nvPicPr>
            <p:cNvPr id="136" name="Imagen 135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962" t="89450" r="94800" b="4724"/>
            <a:stretch/>
          </p:blipFill>
          <p:spPr>
            <a:xfrm>
              <a:off x="11625026" y="2440600"/>
              <a:ext cx="248478" cy="1733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498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020E3BC4D9E5946B8519EC903E1D2D8" ma:contentTypeVersion="15" ma:contentTypeDescription="Crear nuevo documento." ma:contentTypeScope="" ma:versionID="4719fff4955102ae711269344ae484da">
  <xsd:schema xmlns:xsd="http://www.w3.org/2001/XMLSchema" xmlns:xs="http://www.w3.org/2001/XMLSchema" xmlns:p="http://schemas.microsoft.com/office/2006/metadata/properties" xmlns:ns3="fa7e26b2-5651-4109-9bcc-4045094b0554" xmlns:ns4="485f0894-4906-4cf0-9a07-40bae8ee7744" targetNamespace="http://schemas.microsoft.com/office/2006/metadata/properties" ma:root="true" ma:fieldsID="fe73d84c0504b0bb90205ded51ea2971" ns3:_="" ns4:_="">
    <xsd:import namespace="fa7e26b2-5651-4109-9bcc-4045094b0554"/>
    <xsd:import namespace="485f0894-4906-4cf0-9a07-40bae8ee774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7e26b2-5651-4109-9bcc-4045094b055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la sugerencia para compartir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Última vez que se compartió por usuario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Última vez que se compartió por hora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5f0894-4906-4cf0-9a07-40bae8ee77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internalName="MediaServiceAutoTags" ma:readOnly="true">
      <xsd:simpleType>
        <xsd:restriction base="dms:Text"/>
      </xsd:simpleType>
    </xsd:element>
    <xsd:element name="MediaServiceOCR" ma:index="17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C55B391-DCA3-4B42-AFAE-58C6504E17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2ED83EE-3618-4E50-9649-542C760AD1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a7e26b2-5651-4109-9bcc-4045094b0554"/>
    <ds:schemaRef ds:uri="485f0894-4906-4cf0-9a07-40bae8ee774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287AADD-6275-497B-BF79-3D7C323C3613}">
  <ds:schemaRefs>
    <ds:schemaRef ds:uri="http://schemas.openxmlformats.org/package/2006/metadata/core-properties"/>
    <ds:schemaRef ds:uri="485f0894-4906-4cf0-9a07-40bae8ee7744"/>
    <ds:schemaRef ds:uri="http://purl.org/dc/terms/"/>
    <ds:schemaRef ds:uri="http://schemas.microsoft.com/office/infopath/2007/PartnerControls"/>
    <ds:schemaRef ds:uri="http://schemas.microsoft.com/office/2006/metadata/properties"/>
    <ds:schemaRef ds:uri="fa7e26b2-5651-4109-9bcc-4045094b0554"/>
    <ds:schemaRef ds:uri="http://purl.org/dc/elements/1.1/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</TotalTime>
  <Words>15</Words>
  <Application>Microsoft Office PowerPoint</Application>
  <PresentationFormat>Personalizado</PresentationFormat>
  <Paragraphs>12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Palatino Linotype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Mabel Juliana Noguera Contreras</dc:creator>
  <cp:lastModifiedBy>Mabel Juliana Noguera Contreras</cp:lastModifiedBy>
  <cp:revision>19</cp:revision>
  <dcterms:created xsi:type="dcterms:W3CDTF">2020-07-21T06:05:57Z</dcterms:created>
  <dcterms:modified xsi:type="dcterms:W3CDTF">2020-07-27T05:33:01Z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0x0101001020E3BC4D9E5946B8519EC903E1D2D8</vt:lpwstr>
  </property>
</Properties>
</file>

<file path=docProps/thumbnail.jpeg>
</file>